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64" r:id="rId10"/>
    <p:sldId id="265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6EEC"/>
    <a:srgbClr val="A1C7EC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attFill prst="pct5">
            <a:fgClr>
              <a:srgbClr val="AA6EEC"/>
            </a:fgClr>
            <a:bgClr>
              <a:schemeClr val="bg1"/>
            </a:bgClr>
          </a:pattFill>
          <a:effectLst>
            <a:outerShdw blurRad="50800" dist="76200" dir="9360000" algn="ctr" rotWithShape="0">
              <a:srgbClr val="002060">
                <a:alpha val="15000"/>
              </a:srgb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38E6-0690-41ED-BF8B-14FEECB836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FD70-2CB0-464C-963D-874635AF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6Oxqyd5qU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tfOMtcoW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EARLY CHILDHOOD EDUCATION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SILLIMAN UNIVERSITY</a:t>
            </a:r>
            <a:endParaRPr lang="en-US" dirty="0"/>
          </a:p>
        </p:txBody>
      </p:sp>
      <p:pic>
        <p:nvPicPr>
          <p:cNvPr id="1030" name="Picture 6" descr="Image result for CHILDRE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4383948"/>
            <a:ext cx="5705475" cy="19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A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" y="873124"/>
            <a:ext cx="1241426" cy="12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STA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1030288"/>
            <a:ext cx="83185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STAR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12938"/>
            <a:ext cx="655637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  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dirty="0" smtClean="0"/>
              <a:t>ACTIVITY 1 : DOCTOR’S OFFICE </a:t>
            </a:r>
            <a:br>
              <a:rPr lang="en-US" dirty="0" smtClean="0"/>
            </a:br>
            <a:r>
              <a:rPr lang="en-US" dirty="0" smtClean="0"/>
              <a:t>			    DRAMATIC PLAY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	Group </a:t>
            </a:r>
            <a:r>
              <a:rPr lang="en-US" sz="3200" dirty="0"/>
              <a:t>yourselves into five</a:t>
            </a:r>
            <a:r>
              <a:rPr lang="en-US" sz="3200" dirty="0" smtClean="0"/>
              <a:t>! In </a:t>
            </a:r>
            <a:r>
              <a:rPr lang="en-US" sz="3200" dirty="0"/>
              <a:t>this activity, everyone will act as a community helper in the hospital and each one will use the </a:t>
            </a:r>
            <a:r>
              <a:rPr lang="en-US" sz="3200" dirty="0" smtClean="0"/>
              <a:t>equipment </a:t>
            </a:r>
            <a:r>
              <a:rPr lang="en-US" sz="3200" dirty="0"/>
              <a:t>provided.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861" t="17228" r="45225" b="17709"/>
          <a:stretch/>
        </p:blipFill>
        <p:spPr>
          <a:xfrm>
            <a:off x="2883877" y="3188678"/>
            <a:ext cx="5966611" cy="29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ACTIVITY </a:t>
            </a:r>
            <a:r>
              <a:rPr lang="en-US" dirty="0"/>
              <a:t>1 : DOCTOR’S OFFICE </a:t>
            </a:r>
            <a:br>
              <a:rPr lang="en-US" dirty="0"/>
            </a:br>
            <a:r>
              <a:rPr lang="en-US" dirty="0"/>
              <a:t>			  </a:t>
            </a:r>
            <a:r>
              <a:rPr lang="en-US" dirty="0" smtClean="0"/>
              <a:t>  </a:t>
            </a:r>
            <a:r>
              <a:rPr lang="en-US" dirty="0"/>
              <a:t>DRAMATIC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MATERIALS: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nlights in Doctor Dramatic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46086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hots in Doctor Dramatic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55561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0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ACTIVITY </a:t>
            </a:r>
            <a:r>
              <a:rPr lang="en-US" dirty="0"/>
              <a:t>1 : DOCTOR’S OFFICE </a:t>
            </a:r>
            <a:br>
              <a:rPr lang="en-US" dirty="0"/>
            </a:br>
            <a:r>
              <a:rPr lang="en-US" dirty="0"/>
              <a:t>			  </a:t>
            </a:r>
            <a:r>
              <a:rPr lang="en-US" dirty="0" smtClean="0"/>
              <a:t>  </a:t>
            </a:r>
            <a:r>
              <a:rPr lang="en-US" dirty="0"/>
              <a:t>DRAMATIC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MATERIALS: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ndages in Doctor Dramatic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555611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ling in Doctor Dramatic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18" y="255561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ACTIVITY </a:t>
            </a:r>
            <a:r>
              <a:rPr lang="en-US" dirty="0"/>
              <a:t>1 : DOCTOR’S OFFICE </a:t>
            </a:r>
            <a:br>
              <a:rPr lang="en-US" dirty="0"/>
            </a:br>
            <a:r>
              <a:rPr lang="en-US" dirty="0"/>
              <a:t>			  </a:t>
            </a:r>
            <a:r>
              <a:rPr lang="en-US" dirty="0" smtClean="0"/>
              <a:t>  </a:t>
            </a:r>
            <a:r>
              <a:rPr lang="en-US" dirty="0"/>
              <a:t>DRAMATIC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MATERIALS: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ndages in Doctor Dramatic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555611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orms in Doctor Dramatic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55561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stethoscopes in Doctor Dramatic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18" y="255561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PEOPLE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THANK YOU FOR LISTENING!</a:t>
            </a:r>
            <a:endParaRPr lang="en-US" sz="6000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3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   </a:t>
            </a:r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LEARNING OUTCOMES:</a:t>
            </a:r>
          </a:p>
          <a:p>
            <a:r>
              <a:rPr lang="en-US" sz="3600" dirty="0"/>
              <a:t>Pupils will be able to describe their communities.</a:t>
            </a:r>
          </a:p>
          <a:p>
            <a:r>
              <a:rPr lang="en-US" sz="3600" dirty="0" smtClean="0"/>
              <a:t>Pupils </a:t>
            </a:r>
            <a:r>
              <a:rPr lang="en-US" sz="3600" dirty="0"/>
              <a:t>will be able to identify the role and importance of community helpers.</a:t>
            </a:r>
          </a:p>
          <a:p>
            <a:r>
              <a:rPr lang="en-US" sz="3600" dirty="0" smtClean="0"/>
              <a:t>Pupils </a:t>
            </a:r>
            <a:r>
              <a:rPr lang="en-US" sz="3600" dirty="0"/>
              <a:t>will be able to value the people in the </a:t>
            </a:r>
            <a:r>
              <a:rPr lang="en-US" sz="3600" dirty="0" smtClean="0"/>
              <a:t>community.</a:t>
            </a:r>
            <a:r>
              <a:rPr lang="en-US" sz="3600" dirty="0"/>
              <a:t> 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/>
              <a:t> </a:t>
            </a:r>
          </a:p>
          <a:p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ques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99" y="4049712"/>
            <a:ext cx="2262187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PEOPLE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Occupation Song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ommunity hel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0" y="2375705"/>
            <a:ext cx="8228501" cy="36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PEOPLE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76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</a:t>
            </a:r>
            <a:r>
              <a:rPr lang="en-US" sz="5400" dirty="0" smtClean="0"/>
              <a:t>WHAT IS A COMMUNITY HELPER?</a:t>
            </a:r>
          </a:p>
          <a:p>
            <a:pPr marL="0" indent="0">
              <a:buNone/>
            </a:pPr>
            <a:r>
              <a:rPr lang="en-US" sz="5400" dirty="0" smtClean="0"/>
              <a:t>					</a:t>
            </a:r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ques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29" y="361455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42" y="361455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/>
              <a:t>PEOPLE IN THE COMMUNITY</a:t>
            </a:r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Roman Helps The Recycle Truck Driver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65" y="2604026"/>
            <a:ext cx="4865696" cy="2735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82" y="2604026"/>
            <a:ext cx="4865696" cy="27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PEOPLE IN THE COMMUNITY</a:t>
            </a:r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Community helpers</a:t>
            </a:r>
            <a:r>
              <a:rPr lang="en-US" sz="3600" dirty="0"/>
              <a:t> are people who live and work in our communities. They do many different things to help us every day. </a:t>
            </a:r>
            <a:endParaRPr lang="en-US" sz="3600" dirty="0" smtClean="0"/>
          </a:p>
          <a:p>
            <a:r>
              <a:rPr lang="en-US" sz="3600" dirty="0" smtClean="0"/>
              <a:t>They </a:t>
            </a:r>
            <a:r>
              <a:rPr lang="en-US" sz="3600" dirty="0"/>
              <a:t>provide us with goods (products we use) and services (things they do for us).</a:t>
            </a:r>
          </a:p>
        </p:txBody>
      </p:sp>
      <p:pic>
        <p:nvPicPr>
          <p:cNvPr id="3074" name="Picture 2" descr="Image result for community help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226" y="4632497"/>
            <a:ext cx="1245774" cy="19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ommunity helpe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01" y="4163710"/>
            <a:ext cx="1839025" cy="24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ommunity helper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854" y="4163710"/>
            <a:ext cx="1396031" cy="26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Some examples of community helpers are: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mmunity help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02" y="2028032"/>
            <a:ext cx="2318221" cy="36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community helpe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64" y="1975657"/>
            <a:ext cx="2219636" cy="42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ommunity help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41" y="1896594"/>
            <a:ext cx="3021148" cy="40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PEOPLE IN THE COMMUNITY</a:t>
            </a:r>
            <a:endParaRPr lang="en-US" dirty="0"/>
          </a:p>
        </p:txBody>
      </p:sp>
      <p:pic>
        <p:nvPicPr>
          <p:cNvPr id="8194" name="Picture 2" descr="Image result for community helper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028032"/>
            <a:ext cx="3493559" cy="34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STA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ommunity helpers 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65" y="2028031"/>
            <a:ext cx="3583870" cy="34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each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29" y="2028030"/>
            <a:ext cx="3493559" cy="34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2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VALUE OUR COMMUNITY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Community helpers are </a:t>
            </a:r>
          </a:p>
          <a:p>
            <a:pPr marL="0" indent="0" algn="ctr">
              <a:buNone/>
            </a:pPr>
            <a:r>
              <a:rPr lang="en-US" sz="4000" dirty="0" smtClean="0"/>
              <a:t>part of our everyday lives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0" descr="Image result for ST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7781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53" y="3887699"/>
            <a:ext cx="2845858" cy="2061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58872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139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Aharoni</vt:lpstr>
      <vt:lpstr>Arial</vt:lpstr>
      <vt:lpstr>Tw Cen MT</vt:lpstr>
      <vt:lpstr>Office Theme</vt:lpstr>
      <vt:lpstr>EARLY CHILDHOOD EDUCATION</vt:lpstr>
      <vt:lpstr>   SOCIAL STUDIES</vt:lpstr>
      <vt:lpstr>   PEOPLE IN THE COMMUNITY</vt:lpstr>
      <vt:lpstr>   PEOPLE IN THE COMMUNITY</vt:lpstr>
      <vt:lpstr>   PEOPLE IN THE COMMUNITY</vt:lpstr>
      <vt:lpstr>   PEOPLE IN THE COMMUNITY</vt:lpstr>
      <vt:lpstr>     Some examples of community helpers are: </vt:lpstr>
      <vt:lpstr>   PEOPLE IN THE COMMUNITY</vt:lpstr>
      <vt:lpstr>   VALUE OUR COMMUNITY HELPERS</vt:lpstr>
      <vt:lpstr>            ACTIVITY 1 : DOCTOR’S OFFICE         DRAMATIC PLAY </vt:lpstr>
      <vt:lpstr>   ACTIVITY 1 : DOCTOR’S OFFICE         DRAMATIC PLAY</vt:lpstr>
      <vt:lpstr>   ACTIVITY 1 : DOCTOR’S OFFICE         DRAMATIC PLAY</vt:lpstr>
      <vt:lpstr>   ACTIVITY 1 : DOCTOR’S OFFICE         DRAMATIC PLAY</vt:lpstr>
      <vt:lpstr>   PEOPLE IN THE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EDUCATION</dc:title>
  <dc:creator>PAT ISIDORE</dc:creator>
  <cp:lastModifiedBy>PAT ISIDORE</cp:lastModifiedBy>
  <cp:revision>10</cp:revision>
  <dcterms:created xsi:type="dcterms:W3CDTF">2020-01-14T06:27:48Z</dcterms:created>
  <dcterms:modified xsi:type="dcterms:W3CDTF">2020-01-14T07:55:12Z</dcterms:modified>
</cp:coreProperties>
</file>